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1"/>
  </p:sldMasterIdLst>
  <p:sldIdLst>
    <p:sldId id="256" r:id="rId2"/>
    <p:sldId id="257" r:id="rId3"/>
    <p:sldId id="262" r:id="rId4"/>
    <p:sldId id="265" r:id="rId5"/>
    <p:sldId id="269" r:id="rId6"/>
    <p:sldId id="266" r:id="rId7"/>
    <p:sldId id="268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A13E"/>
    <a:srgbClr val="212B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099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8" y="1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34104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3720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1671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2796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2884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44301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07294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10656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23973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842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9898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B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CE21D7E3-B780-4921-A627-47143FA14E93}" type="datetimeFigureOut">
              <a:rPr lang="pl-PL" smtClean="0"/>
              <a:pPr/>
              <a:t>27.05.2022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53419F78-4F08-4598-B5F4-93AF7EA45700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7" name="Równoległobok 6">
            <a:extLst>
              <a:ext uri="{FF2B5EF4-FFF2-40B4-BE49-F238E27FC236}">
                <a16:creationId xmlns:a16="http://schemas.microsoft.com/office/drawing/2014/main" id="{74B0A893-9798-4E78-928E-18C3D53E361F}"/>
              </a:ext>
            </a:extLst>
          </p:cNvPr>
          <p:cNvSpPr/>
          <p:nvPr userDrawn="1"/>
        </p:nvSpPr>
        <p:spPr>
          <a:xfrm>
            <a:off x="11024754" y="4230543"/>
            <a:ext cx="1842655" cy="2627457"/>
          </a:xfrm>
          <a:prstGeom prst="parallelogram">
            <a:avLst>
              <a:gd name="adj" fmla="val 63417"/>
            </a:avLst>
          </a:prstGeom>
          <a:solidFill>
            <a:srgbClr val="CDA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7800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1">
            <a:extLst>
              <a:ext uri="{FF2B5EF4-FFF2-40B4-BE49-F238E27FC236}">
                <a16:creationId xmlns:a16="http://schemas.microsoft.com/office/drawing/2014/main" id="{0577E7E4-A570-4E48-BB12-23D4E286A9E2}"/>
              </a:ext>
            </a:extLst>
          </p:cNvPr>
          <p:cNvSpPr txBox="1">
            <a:spLocks/>
          </p:cNvSpPr>
          <p:nvPr/>
        </p:nvSpPr>
        <p:spPr>
          <a:xfrm>
            <a:off x="1524000" y="5531335"/>
            <a:ext cx="9144000" cy="8907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pl-PL" sz="1400" dirty="0"/>
              <a:t>Projekt zespołowy w ramach zajęć</a:t>
            </a:r>
          </a:p>
          <a:p>
            <a:pPr>
              <a:lnSpc>
                <a:spcPct val="120000"/>
              </a:lnSpc>
            </a:pPr>
            <a:r>
              <a:rPr lang="pl-PL" sz="1400" dirty="0"/>
              <a:t>Projekt Zespołowy na Uniwersytecie Opolskim</a:t>
            </a:r>
          </a:p>
          <a:p>
            <a:pPr>
              <a:lnSpc>
                <a:spcPct val="120000"/>
              </a:lnSpc>
            </a:pPr>
            <a:r>
              <a:rPr lang="pl-PL" sz="1400" dirty="0"/>
              <a:t>Informatyka 3 rok I stopień 2021/2022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0A1BA256-48F9-4C04-BC39-2A2719F911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601568"/>
            <a:ext cx="9345098" cy="82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00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A48D812-F4C3-445E-AB91-AB7F95ECE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0678" y="2634790"/>
            <a:ext cx="6401518" cy="1588420"/>
          </a:xfrm>
        </p:spPr>
        <p:txBody>
          <a:bodyPr>
            <a:normAutofit/>
          </a:bodyPr>
          <a:lstStyle/>
          <a:p>
            <a:r>
              <a:rPr lang="pl-PL" dirty="0"/>
              <a:t>Łączenie rozgałęzień</a:t>
            </a:r>
          </a:p>
          <a:p>
            <a:r>
              <a:rPr lang="pl-PL" dirty="0"/>
              <a:t>System strzelania oraz </a:t>
            </a:r>
            <a:r>
              <a:rPr lang="pl-PL" dirty="0" err="1"/>
              <a:t>prefab’y</a:t>
            </a:r>
            <a:endParaRPr lang="pl-PL" dirty="0"/>
          </a:p>
          <a:p>
            <a:r>
              <a:rPr lang="pl-PL" dirty="0"/>
              <a:t>Plan na kolejny tydzień</a:t>
            </a:r>
          </a:p>
        </p:txBody>
      </p:sp>
      <p:sp>
        <p:nvSpPr>
          <p:cNvPr id="4" name="Tytuł 1">
            <a:extLst>
              <a:ext uri="{FF2B5EF4-FFF2-40B4-BE49-F238E27FC236}">
                <a16:creationId xmlns:a16="http://schemas.microsoft.com/office/drawing/2014/main" id="{E4DE6106-8376-439A-8522-D0F1B5C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636146" cy="1325563"/>
          </a:xfrm>
        </p:spPr>
        <p:txBody>
          <a:bodyPr/>
          <a:lstStyle/>
          <a:p>
            <a:r>
              <a:rPr lang="pl-PL" dirty="0"/>
              <a:t>Spis treści</a:t>
            </a:r>
          </a:p>
        </p:txBody>
      </p:sp>
    </p:spTree>
    <p:extLst>
      <p:ext uri="{BB962C8B-B14F-4D97-AF65-F5344CB8AC3E}">
        <p14:creationId xmlns:p14="http://schemas.microsoft.com/office/powerpoint/2010/main" val="3541998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8900F2-6B14-4608-B916-AACFFDFC2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52355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Łączenie rozgałęzień</a:t>
            </a:r>
            <a:endParaRPr lang="pl-PL" dirty="0"/>
          </a:p>
        </p:txBody>
      </p:sp>
      <p:sp>
        <p:nvSpPr>
          <p:cNvPr id="8" name="pole tekstowe 7"/>
          <p:cNvSpPr txBox="1"/>
          <p:nvPr/>
        </p:nvSpPr>
        <p:spPr>
          <a:xfrm>
            <a:off x="970086" y="1804493"/>
            <a:ext cx="44590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Udało się połączyć rozgałęzienia </a:t>
            </a:r>
            <a:r>
              <a:rPr lang="pl-PL" dirty="0" err="1">
                <a:solidFill>
                  <a:schemeClr val="bg1"/>
                </a:solidFill>
              </a:rPr>
              <a:t>level-generation</a:t>
            </a:r>
            <a:r>
              <a:rPr lang="pl-PL" dirty="0">
                <a:solidFill>
                  <a:schemeClr val="bg1"/>
                </a:solidFill>
              </a:rPr>
              <a:t> oraz </a:t>
            </a:r>
            <a:r>
              <a:rPr lang="pl-PL" dirty="0" err="1">
                <a:solidFill>
                  <a:schemeClr val="bg1"/>
                </a:solidFill>
              </a:rPr>
              <a:t>player-movement</a:t>
            </a:r>
            <a:r>
              <a:rPr lang="pl-PL" dirty="0">
                <a:solidFill>
                  <a:schemeClr val="bg1"/>
                </a:solidFill>
              </a:rPr>
              <a:t> z główną gałęzią </a:t>
            </a:r>
            <a:r>
              <a:rPr lang="pl-PL" dirty="0" err="1">
                <a:solidFill>
                  <a:schemeClr val="bg1"/>
                </a:solidFill>
              </a:rPr>
              <a:t>Develop</a:t>
            </a:r>
            <a:r>
              <a:rPr lang="pl-PL" dirty="0">
                <a:solidFill>
                  <a:schemeClr val="bg1"/>
                </a:solidFill>
              </a:rPr>
              <a:t>. Wszystkie komplikacje zostały rozwiązane </a:t>
            </a:r>
          </a:p>
          <a:p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FF91F97B-0526-8752-9CF6-AE34F1304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3619" y="908389"/>
            <a:ext cx="4398514" cy="3870144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B96780BC-88EA-8190-B91C-7648D941D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616" y="5028905"/>
            <a:ext cx="3212675" cy="826369"/>
          </a:xfrm>
          <a:prstGeom prst="rect">
            <a:avLst/>
          </a:prstGeom>
        </p:spPr>
      </p:pic>
      <p:pic>
        <p:nvPicPr>
          <p:cNvPr id="16" name="Obraz 15">
            <a:extLst>
              <a:ext uri="{FF2B5EF4-FFF2-40B4-BE49-F238E27FC236}">
                <a16:creationId xmlns:a16="http://schemas.microsoft.com/office/drawing/2014/main" id="{D3377CC5-D9A5-1BEB-F3A7-53CF115D9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6075" y="3395626"/>
            <a:ext cx="2297017" cy="291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651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2">
            <a:extLst>
              <a:ext uri="{FF2B5EF4-FFF2-40B4-BE49-F238E27FC236}">
                <a16:creationId xmlns:a16="http://schemas.microsoft.com/office/drawing/2014/main" id="{A250AE3C-85F4-4CB4-9F07-EB9B1BE8C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810" y="365125"/>
            <a:ext cx="10323989" cy="1325563"/>
          </a:xfrm>
        </p:spPr>
        <p:txBody>
          <a:bodyPr/>
          <a:lstStyle/>
          <a:p>
            <a:r>
              <a:rPr lang="pl-PL" dirty="0"/>
              <a:t>System strzelania</a:t>
            </a:r>
          </a:p>
        </p:txBody>
      </p:sp>
      <p:sp>
        <p:nvSpPr>
          <p:cNvPr id="15" name="pole tekstowe 14"/>
          <p:cNvSpPr txBox="1"/>
          <p:nvPr/>
        </p:nvSpPr>
        <p:spPr>
          <a:xfrm>
            <a:off x="1029810" y="1570801"/>
            <a:ext cx="3862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Projekt posiada już zaimplementowany system strzelania</a:t>
            </a:r>
          </a:p>
        </p:txBody>
      </p:sp>
      <p:pic>
        <p:nvPicPr>
          <p:cNvPr id="2" name="unknown_2022.05.27-00.24_1">
            <a:hlinkClick r:id="" action="ppaction://media"/>
            <a:extLst>
              <a:ext uri="{FF2B5EF4-FFF2-40B4-BE49-F238E27FC236}">
                <a16:creationId xmlns:a16="http://schemas.microsoft.com/office/drawing/2014/main" id="{25B17C91-FEED-B586-84BF-4798BE0198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9810" y="2528358"/>
            <a:ext cx="6233770" cy="3506496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439C144A-0BA5-E44E-F9A0-457C0BDD3D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4796" y="2528358"/>
            <a:ext cx="3995267" cy="331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17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2">
            <a:extLst>
              <a:ext uri="{FF2B5EF4-FFF2-40B4-BE49-F238E27FC236}">
                <a16:creationId xmlns:a16="http://schemas.microsoft.com/office/drawing/2014/main" id="{A250AE3C-85F4-4CB4-9F07-EB9B1BE8C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810" y="365125"/>
            <a:ext cx="10323989" cy="1325563"/>
          </a:xfrm>
        </p:spPr>
        <p:txBody>
          <a:bodyPr/>
          <a:lstStyle/>
          <a:p>
            <a:r>
              <a:rPr lang="pl-PL" dirty="0" err="1"/>
              <a:t>Prefaby</a:t>
            </a:r>
            <a:r>
              <a:rPr lang="pl-PL" dirty="0"/>
              <a:t> broni</a:t>
            </a:r>
          </a:p>
        </p:txBody>
      </p:sp>
      <p:sp>
        <p:nvSpPr>
          <p:cNvPr id="15" name="pole tekstowe 14"/>
          <p:cNvSpPr txBox="1"/>
          <p:nvPr/>
        </p:nvSpPr>
        <p:spPr>
          <a:xfrm>
            <a:off x="7537457" y="2282159"/>
            <a:ext cx="3509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Stworzono pierwsze </a:t>
            </a:r>
            <a:r>
              <a:rPr lang="pl-PL" dirty="0" err="1">
                <a:solidFill>
                  <a:schemeClr val="bg1"/>
                </a:solidFill>
              </a:rPr>
              <a:t>prefaby</a:t>
            </a:r>
            <a:r>
              <a:rPr lang="pl-PL" dirty="0">
                <a:solidFill>
                  <a:schemeClr val="bg1"/>
                </a:solidFill>
              </a:rPr>
              <a:t> broni: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</a:rPr>
              <a:t>Pistoletu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</a:rPr>
              <a:t>Strzelby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1B803AC0-0E48-ADFC-5E43-DB06D4123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578" y="1816769"/>
            <a:ext cx="2914965" cy="1962998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915BD570-BB8B-48E2-36B9-C7752CE81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466" y="3908999"/>
            <a:ext cx="2329077" cy="1935212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8AF50768-21E7-CF3C-599F-26756D5F9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211" y="1816769"/>
            <a:ext cx="3039890" cy="1962998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E87D4543-5F6A-ECBA-BF74-ED7C6B8706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211" y="3908211"/>
            <a:ext cx="3581372" cy="1936788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52E13D02-FC27-4892-46F3-B764C5357E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4310" y="4258145"/>
            <a:ext cx="3342284" cy="158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0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FDFE2E76-9B04-4101-81FD-A9913CB9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692"/>
            <a:ext cx="10515600" cy="1325563"/>
          </a:xfrm>
        </p:spPr>
        <p:txBody>
          <a:bodyPr/>
          <a:lstStyle/>
          <a:p>
            <a:r>
              <a:rPr lang="pl-PL" dirty="0" err="1"/>
              <a:t>Trello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1BD59B45-9251-E2B2-8218-7168D9762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70" y="1500020"/>
            <a:ext cx="10804266" cy="428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434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Plan na kolejny tydzień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Lead</a:t>
            </a:r>
            <a:r>
              <a:rPr lang="pl-PL" dirty="0"/>
              <a:t> </a:t>
            </a:r>
            <a:r>
              <a:rPr lang="pl-PL" dirty="0" err="1"/>
              <a:t>Programmer</a:t>
            </a:r>
            <a:endParaRPr lang="pl-PL" dirty="0"/>
          </a:p>
          <a:p>
            <a:pPr lvl="1"/>
            <a:r>
              <a:rPr lang="pl-PL" dirty="0"/>
              <a:t>Monitorowanie i wspieranie pozostałych pracowników</a:t>
            </a:r>
          </a:p>
          <a:p>
            <a:pPr lvl="1"/>
            <a:r>
              <a:rPr lang="pl-PL" dirty="0"/>
              <a:t>Tworzenie grafik koncepcyjnych</a:t>
            </a:r>
          </a:p>
          <a:p>
            <a:r>
              <a:rPr lang="pl-PL" dirty="0"/>
              <a:t>Level Developer &amp; </a:t>
            </a:r>
            <a:r>
              <a:rPr lang="pl-PL" dirty="0" err="1"/>
              <a:t>Character</a:t>
            </a:r>
            <a:r>
              <a:rPr lang="pl-PL" dirty="0"/>
              <a:t> &amp; AI Developer</a:t>
            </a:r>
          </a:p>
          <a:p>
            <a:pPr lvl="1"/>
            <a:r>
              <a:rPr lang="pl-PL" dirty="0"/>
              <a:t>Dodanie animacji broni podczas wystrzału</a:t>
            </a:r>
          </a:p>
          <a:p>
            <a:pPr lvl="1"/>
            <a:r>
              <a:rPr lang="pl-PL" dirty="0"/>
              <a:t>Porządkowanie i dokumentowanie kodu</a:t>
            </a:r>
          </a:p>
          <a:p>
            <a:r>
              <a:rPr lang="pl-PL" dirty="0"/>
              <a:t>3D Artist</a:t>
            </a:r>
          </a:p>
          <a:p>
            <a:pPr lvl="1"/>
            <a:r>
              <a:rPr lang="pl-PL" dirty="0"/>
              <a:t>Praca nad modelami kolejnych przeciwników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FDFE2E76-9B04-4101-81FD-A9913CB9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01293"/>
            <a:ext cx="10515600" cy="1325563"/>
          </a:xfrm>
        </p:spPr>
        <p:txBody>
          <a:bodyPr/>
          <a:lstStyle/>
          <a:p>
            <a:pPr algn="ctr"/>
            <a:r>
              <a:rPr lang="pl-PL" dirty="0"/>
              <a:t>Dziękuję za uwagę</a:t>
            </a: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F7DAE756-4646-4BFE-B886-186E2AB5C231}"/>
              </a:ext>
            </a:extLst>
          </p:cNvPr>
          <p:cNvSpPr txBox="1"/>
          <p:nvPr/>
        </p:nvSpPr>
        <p:spPr>
          <a:xfrm>
            <a:off x="5172542" y="6084442"/>
            <a:ext cx="2039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Jordan Kucharski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6FADEBC2-CE97-4087-88B5-3C8688B89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313" y="6453774"/>
            <a:ext cx="4565374" cy="40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507995"/>
      </p:ext>
    </p:extLst>
  </p:cSld>
  <p:clrMapOvr>
    <a:masterClrMapping/>
  </p:clrMapOvr>
</p:sld>
</file>

<file path=ppt/theme/theme1.xml><?xml version="1.0" encoding="utf-8"?>
<a:theme xmlns:a="http://schemas.openxmlformats.org/drawingml/2006/main" name="Motyw1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tyw1" id="{FF912B6C-33B8-43EB-A6F4-6CDB55CD6435}" vid="{DE9F6B45-D3B4-4E4A-B240-1FB3D30477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Motyw1</Template>
  <TotalTime>346</TotalTime>
  <Words>106</Words>
  <Application>Microsoft Office PowerPoint</Application>
  <PresentationFormat>Panoramiczny</PresentationFormat>
  <Paragraphs>27</Paragraphs>
  <Slides>8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2" baseType="lpstr">
      <vt:lpstr>Arial</vt:lpstr>
      <vt:lpstr>Calibri</vt:lpstr>
      <vt:lpstr>Segoe UI</vt:lpstr>
      <vt:lpstr>Motyw1</vt:lpstr>
      <vt:lpstr>Prezentacja programu PowerPoint</vt:lpstr>
      <vt:lpstr>Spis treści</vt:lpstr>
      <vt:lpstr>Łączenie rozgałęzień</vt:lpstr>
      <vt:lpstr>System strzelania</vt:lpstr>
      <vt:lpstr>Prefaby broni</vt:lpstr>
      <vt:lpstr>Trello</vt:lpstr>
      <vt:lpstr>Plan na kolejny tydzień</vt:lpstr>
      <vt:lpstr>Dziękuję za uwagę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Zespołowy</dc:title>
  <dc:creator>Użytkownik</dc:creator>
  <cp:lastModifiedBy>A po co A dlaczego</cp:lastModifiedBy>
  <cp:revision>70</cp:revision>
  <dcterms:created xsi:type="dcterms:W3CDTF">2022-03-16T20:55:53Z</dcterms:created>
  <dcterms:modified xsi:type="dcterms:W3CDTF">2022-05-26T22:29:49Z</dcterms:modified>
</cp:coreProperties>
</file>

<file path=docProps/thumbnail.jpeg>
</file>